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1666" y="4904858"/>
            <a:ext cx="248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4140" y="6066547"/>
            <a:ext cx="245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012135" y="6323787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137652" y="1145550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994" y="2330943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58135" y="6297985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994" y="6128708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39994" y="4360352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994" y="4926571"/>
            <a:ext cx="358835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994" y="3398304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12645" y="2539872"/>
            <a:ext cx="281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範囲攻撃で敵の数が多い時に使うと良い</a:t>
            </a:r>
            <a:endParaRPr kumimoji="1" lang="ja-JP" altLang="en-US" sz="2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19064" y="2617370"/>
            <a:ext cx="262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遠くまで攻撃が届き離れてる敵には有効</a:t>
            </a:r>
            <a:endParaRPr kumimoji="1" lang="ja-JP" alt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55320" y="2582980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39819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2" y="4473300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72733" y="4305045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542806" y="49171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361730" y="4006934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456</Words>
  <Application>Microsoft Office PowerPoint</Application>
  <PresentationFormat>ワイド画面</PresentationFormat>
  <Paragraphs>93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341</cp:revision>
  <dcterms:created xsi:type="dcterms:W3CDTF">2019-11-18T00:19:38Z</dcterms:created>
  <dcterms:modified xsi:type="dcterms:W3CDTF">2020-11-05T00:46:43Z</dcterms:modified>
</cp:coreProperties>
</file>